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70" r:id="rId7"/>
    <p:sldId id="268" r:id="rId8"/>
    <p:sldId id="269" r:id="rId9"/>
    <p:sldId id="267" r:id="rId10"/>
    <p:sldId id="264" r:id="rId11"/>
    <p:sldId id="262" r:id="rId12"/>
    <p:sldId id="263" r:id="rId13"/>
    <p:sldId id="265" r:id="rId14"/>
    <p:sldId id="266" r:id="rId15"/>
    <p:sldId id="25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96"/>
    <p:restoredTop sz="94701"/>
  </p:normalViewPr>
  <p:slideViewPr>
    <p:cSldViewPr snapToGrid="0" snapToObjects="1">
      <p:cViewPr>
        <p:scale>
          <a:sx n="50" d="100"/>
          <a:sy n="50" d="100"/>
        </p:scale>
        <p:origin x="1528" y="1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77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742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332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399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074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404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958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163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770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385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29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77B5F-EFB1-CA44-8875-B7ECBB11F8CB}" type="datetimeFigureOut">
              <a:rPr lang="en-US" smtClean="0"/>
              <a:t>4/9/17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4D8B84-20D6-B943-B3C0-41BB46DF0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848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260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933" y="1998133"/>
            <a:ext cx="5080000" cy="3670300"/>
          </a:xfrm>
          <a:prstGeom prst="rect">
            <a:avLst/>
          </a:prstGeom>
        </p:spPr>
      </p:pic>
      <p:pic>
        <p:nvPicPr>
          <p:cNvPr id="5122" name="Picture 2" descr="https://lh5.googleusercontent.com/7Va0yHMXnxS-WsM2kHUP_uFzgy86U0q65DBGUZvtBOFhaeU3Qh6MhIB43l2LOOtqGCyTwN03gsAOyZazN-ct_k6ItHrxzE5kOX6vZB5LLyjmehicefQYQWWfNH6HyzkOfBJ6glZ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4703" y="2822363"/>
            <a:ext cx="4714240" cy="2021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782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933" y="1998133"/>
            <a:ext cx="5080000" cy="3670300"/>
          </a:xfrm>
          <a:prstGeom prst="rect">
            <a:avLst/>
          </a:prstGeom>
        </p:spPr>
      </p:pic>
      <p:pic>
        <p:nvPicPr>
          <p:cNvPr id="3074" name="Picture 2" descr="https://lh3.googleusercontent.com/qkya71tWSsg9qZyw8GfNwCJmOCev5oxKX_PrX-LeZyXcx227ivox52zJyuH-NoFOOVPb2aRNSBF3xphfc9Kw2BvQh8_tOij9kpPKwiyN-GQKfifPH4tVTT3GEkRobw5-eW5uFfFuJS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3533" y="2540931"/>
            <a:ext cx="4876800" cy="2584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8622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446" y="1998133"/>
            <a:ext cx="5080000" cy="3670300"/>
          </a:xfrm>
          <a:prstGeom prst="rect">
            <a:avLst/>
          </a:prstGeom>
        </p:spPr>
      </p:pic>
      <p:pic>
        <p:nvPicPr>
          <p:cNvPr id="4098" name="Picture 2" descr="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0486" y="2259753"/>
            <a:ext cx="4693920" cy="3147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35381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446" y="1998133"/>
            <a:ext cx="5080000" cy="3670300"/>
          </a:xfrm>
          <a:prstGeom prst="rect">
            <a:avLst/>
          </a:prstGeom>
        </p:spPr>
      </p:pic>
      <p:pic>
        <p:nvPicPr>
          <p:cNvPr id="6146" name="Picture 2" descr="https://lh5.googleusercontent.com/CX1a2C413gvVzdxQDQHdmFAyrR9Zsl7CrV9fvHyPbKzSMCgt_BZ2q-dilAM7C8zDz6hpODQtehnHENVDSiF3WsuyZ_iyiRUo2mOnRAGwDaH1HV0VMBrMRqMReCeOiq2LdPi3YcX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3750" y="2577507"/>
            <a:ext cx="4787392" cy="2511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65369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446" y="1998133"/>
            <a:ext cx="5080000" cy="3670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4496" y="2166408"/>
            <a:ext cx="4025900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8474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982133" y="2150533"/>
            <a:ext cx="3200400" cy="230293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533" y="2150533"/>
            <a:ext cx="5080000" cy="3670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9867" y="2715683"/>
            <a:ext cx="42545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09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s://lh3.googleusercontent.com/hqoC0mOR-Iwl1_JGVrbxkmMHV7970AsLukoa-HSsfmhC_WyxF7E-30wBpr8ObPd-KeQacl4NHVHKwslWw0rZJQMo4cBBm18RAUDFweeAN30E4mrgYdfwyFo5npVkGujt8bDhVqNd5XxDqHcjdQ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9" t="10043"/>
          <a:stretch/>
        </p:blipFill>
        <p:spPr bwMode="auto">
          <a:xfrm>
            <a:off x="1337733" y="2489200"/>
            <a:ext cx="5614396" cy="3024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5.googleusercontent.com/SJjtRiHb3qzZTrWKb9h3kTwX05UD0eUblNU5woBC_McLxcU56bEbLOn4lh1fs1hmfGueArxvf5CiAre0hcb8bnNGoe1kvcF1LCXQSSzrngorw9YunG8itFX5nlOY5tQVL2-2Yq7BlhPPzQ5JA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4" t="11023"/>
          <a:stretch/>
        </p:blipFill>
        <p:spPr bwMode="auto">
          <a:xfrm>
            <a:off x="7477063" y="1872847"/>
            <a:ext cx="5665196" cy="3017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5615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3191933" y="1998133"/>
            <a:ext cx="5080000" cy="3670300"/>
            <a:chOff x="3191933" y="1998133"/>
            <a:chExt cx="5080000" cy="36703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1933" y="1998133"/>
              <a:ext cx="5080000" cy="36703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04683" y="2563283"/>
              <a:ext cx="4254500" cy="254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38340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191933" y="1998133"/>
            <a:ext cx="5080000" cy="3670300"/>
            <a:chOff x="3191933" y="1998133"/>
            <a:chExt cx="5080000" cy="36703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1933" y="1998133"/>
              <a:ext cx="5080000" cy="3670300"/>
            </a:xfrm>
            <a:prstGeom prst="rect">
              <a:avLst/>
            </a:prstGeom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72933" y="2273406"/>
              <a:ext cx="4318000" cy="31197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99364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933" y="1998133"/>
            <a:ext cx="5080000" cy="3670300"/>
          </a:xfrm>
          <a:prstGeom prst="rect">
            <a:avLst/>
          </a:prstGeom>
        </p:spPr>
      </p:pic>
      <p:pic>
        <p:nvPicPr>
          <p:cNvPr id="2052" name="Picture 4" descr="https://lh6.googleusercontent.com/gPjazr3mUUEbRXnQt2IbTRe8fTM9KDjvCo88M2JczFfa5LN3U-MgG2wV8K8v989btafvuAuXFcF5ttV5Fcn45nr7iXtx3aIHs_m5ZxdqWLzEacF5dZCaeXf5JPvFs-_ltdUCwwifYE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770" y="2121958"/>
            <a:ext cx="2600325" cy="342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7177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933" y="1998133"/>
            <a:ext cx="5080000" cy="36703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8933" y="2616623"/>
            <a:ext cx="4826000" cy="2433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786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933" y="1998133"/>
            <a:ext cx="5080000" cy="3670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5628" y="2268643"/>
            <a:ext cx="4372610" cy="312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60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933" y="1998133"/>
            <a:ext cx="5080000" cy="36703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5933" y="2181648"/>
            <a:ext cx="4572000" cy="330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692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933" y="1998133"/>
            <a:ext cx="5080000" cy="3670300"/>
          </a:xfrm>
          <a:prstGeom prst="rect">
            <a:avLst/>
          </a:prstGeom>
        </p:spPr>
      </p:pic>
      <p:pic>
        <p:nvPicPr>
          <p:cNvPr id="2050" name="Picture 2" descr="https://lh6.googleusercontent.com/Nlh-ia3TEJe1DsfI4vvIxFLxFtUn1GoWR2zsfjPCVOJ8g7O4RHufanOJA3CkuQiE5_iJ_Xyg6j9XFdwJmYnroyXyzSVT4Tm2kDbX2HlU_NimP_4HIP9i7gmc-WZpARCGFwZBB-dm3oM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272"/>
          <a:stretch/>
        </p:blipFill>
        <p:spPr bwMode="auto">
          <a:xfrm>
            <a:off x="4091526" y="2207366"/>
            <a:ext cx="3280815" cy="3251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4272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10027</TotalTime>
  <Words>0</Words>
  <Application>Microsoft Macintosh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12</cp:revision>
  <dcterms:created xsi:type="dcterms:W3CDTF">2017-04-09T19:12:18Z</dcterms:created>
  <dcterms:modified xsi:type="dcterms:W3CDTF">2017-04-16T18:20:09Z</dcterms:modified>
</cp:coreProperties>
</file>

<file path=docProps/thumbnail.jpeg>
</file>